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D748-B97D-46C5-9BA4-2DC8D5C0D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FED24-48FB-46DB-8036-C6D4ADDE2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D083D-A05A-44E9-B08A-EB4EECEA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3C30-1E30-439E-A709-5FA5EC48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CC4E4-3639-40C5-AA15-203B634A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6328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65A4-EB29-4318-BC9F-D516CA8E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FE76-4834-41FA-B1B5-BD2FBB970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553D-9857-42F5-84F4-5BD14FE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2148-BC69-4D3C-9BC5-347BE103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294B-6047-4B7C-AEC8-DAED3AC0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6002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55866-EF74-4DA1-B15F-CE7BCEFC1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2F003-3E5F-472F-8067-1935B1E37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D3B2A-4410-403C-81EB-CF2BDA18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E3D3D-FC25-4B2F-B47E-134DBC14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A2E8-78C8-4D9B-AA0D-2ED046C3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1536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0FFD-45B3-4AED-AF7D-03B735D5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637ED-792E-4395-BBFB-D20360B4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C597-C6D5-43D0-8FDD-894AE58F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45229-D0C8-4493-BDD7-43E0EF82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D9FC-7F1D-4B4E-AF5B-8E3ADFD7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5798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57E6-C031-4A06-853B-6E20D9A1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4C0A9-E310-456D-85F5-1FA57540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429BA-C822-43C5-9F47-5A399AD1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6C5B8-4590-405B-8B31-F25EFAB9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62A53-52B9-4FC5-9D03-D88DF6C8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9637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33F0-B1CB-4F66-84ED-4B91782A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077D8-67EB-400C-B0EE-8F1242255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83C79-5F5C-42A9-AAAA-B1ABA3487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DB537-864C-458A-82C0-0D9E8286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6D7B9-0EE6-41A7-BBA9-834B0BA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6E946-C6EE-49FB-99E8-B805B924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98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0F21-7DB7-4D67-9DA9-65388890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B3252-E624-4160-B6A6-65F27411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85CFE-FC40-4B02-A918-A77EB7823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B193-BCBA-475D-BEB4-B8A83C2A2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5809E-1265-4802-8B32-AD8E85976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55F43-3946-48FB-8965-8875588F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4B516-07D0-4735-8387-F88BD779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7340C-B8FF-40A7-AB2E-66334B22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07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F1F7-BB3D-428F-882F-973D9D25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256C3-384D-4142-B1F0-904B86E5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7E48A-8A3B-4331-8FFA-B28EC3D5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1C6E4-8405-49B7-8F16-86E3A43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894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21F27-21E0-4E43-B029-32C566F8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E06FF-B95C-40AB-908E-586A4B09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852BD-6CFF-4B60-B4A7-945E63ED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6539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DEF0-9D58-4B20-B3CC-F1E5AD3E6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1F8D-09F6-4860-BEFB-3959B97ED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EA7E5-2F59-4288-A43A-9659C3940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80260-7650-42F7-BEBC-8C0B6641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D3EF4-B2A5-4BF4-B3C8-7320FBED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CFD1-4485-4FA8-BFDC-BFEA3ADB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29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9C24-C865-4E26-9BE6-06B74002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6A2F9-1131-4E59-A18D-5CB1B7107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48535-D201-4619-A7DC-F287D6B0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23404-E497-484C-93A5-4F055B36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AE23F-D347-4378-900C-898FBC33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0650A-5A09-441E-A31A-402D9359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7996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39EC3-BDD0-4BB8-984C-450624E4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BD392-9A51-4A3E-8DB4-0945B893C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8A63F-62CA-4DBC-94E0-7B76498AF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2AFF1-811D-49BB-9664-75ABC70A61A5}" type="datetimeFigureOut">
              <a:rPr lang="en-HK" smtClean="0"/>
              <a:t>9/1/2021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15DB-6E82-4829-A7A1-84D45718F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4677-1CAA-4E95-ABC9-A9DF0C8C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6619B-4243-4AD9-A070-60EE0D9BD6C6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413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AEB074-A727-45B2-812C-41AE50F02196}"/>
              </a:ext>
            </a:extLst>
          </p:cNvPr>
          <p:cNvGrpSpPr/>
          <p:nvPr/>
        </p:nvGrpSpPr>
        <p:grpSpPr>
          <a:xfrm>
            <a:off x="1771604" y="660400"/>
            <a:ext cx="10139874" cy="5986664"/>
            <a:chOff x="1771604" y="660400"/>
            <a:chExt cx="10139874" cy="59866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25EE87-0AD9-42D3-AD57-9ABDEB4B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1604" y="666675"/>
              <a:ext cx="1771741" cy="28957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2C50EC-99EB-447E-8A01-071A3A361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56" t="-1603" b="90350"/>
            <a:stretch/>
          </p:blipFill>
          <p:spPr>
            <a:xfrm>
              <a:off x="3392983" y="687972"/>
              <a:ext cx="2357576" cy="2207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4F0BA7-9A30-4C68-A9FD-B811614D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9385" y="936566"/>
              <a:ext cx="2075134" cy="26440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B722D-18BC-466B-BF48-235F50EE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560" y="687972"/>
              <a:ext cx="2142061" cy="28957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EEF8AB-B058-4178-9DC6-684007147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93"/>
            <a:stretch/>
          </p:blipFill>
          <p:spPr>
            <a:xfrm>
              <a:off x="7948136" y="660400"/>
              <a:ext cx="1948651" cy="29020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FD2125-69EA-44D0-B1A5-A9C211C7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2302" y="660400"/>
              <a:ext cx="1948651" cy="29020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5CD38D-4F21-4AE8-A5B8-7F5655019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1604" y="3604042"/>
              <a:ext cx="1771741" cy="30430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AF2515-BE1F-4260-ADCB-C54EC9DB6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9385" y="3566852"/>
              <a:ext cx="2075134" cy="30802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F53484-9138-408B-A9E3-93363EF2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50561" y="3574311"/>
              <a:ext cx="2141174" cy="307275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6CC9E9-1509-45E5-842A-F4C2B766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57775" y="3604042"/>
              <a:ext cx="1939012" cy="30430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9F8323F-9690-4486-98B8-02541E24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62827" y="3604042"/>
              <a:ext cx="1948651" cy="304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5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55F4512-E2E2-4C0F-BA4B-750EB28F9E58}"/>
              </a:ext>
            </a:extLst>
          </p:cNvPr>
          <p:cNvGrpSpPr/>
          <p:nvPr/>
        </p:nvGrpSpPr>
        <p:grpSpPr>
          <a:xfrm>
            <a:off x="2606675" y="405923"/>
            <a:ext cx="6779260" cy="6046153"/>
            <a:chOff x="3035300" y="405923"/>
            <a:chExt cx="6779260" cy="60461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2C70B-FF03-40D9-A339-A9270B8DE5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300" y="405923"/>
              <a:ext cx="6779260" cy="60461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D8BA58-5588-485E-B9ED-3B8A69DD8AA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6440334" y="3714750"/>
              <a:ext cx="1607342" cy="220630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A80C504-5F7D-49A9-BEE8-3C0C82BAB4A8}"/>
                </a:ext>
              </a:extLst>
            </p:cNvPr>
            <p:cNvSpPr/>
            <p:nvPr/>
          </p:nvSpPr>
          <p:spPr>
            <a:xfrm>
              <a:off x="7323776" y="5921057"/>
              <a:ext cx="1447800" cy="40957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400" dirty="0"/>
                <a:t>Hoyt Street &amp;</a:t>
              </a:r>
            </a:p>
            <a:p>
              <a:pPr algn="ctr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Atlantic Terminal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9D832C-C07C-41D7-B1CA-929748517D7F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8137210" y="2705102"/>
              <a:ext cx="863916" cy="180863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D68000-9FB3-4B5E-BE58-638111B95AA5}"/>
                </a:ext>
              </a:extLst>
            </p:cNvPr>
            <p:cNvSpPr/>
            <p:nvPr/>
          </p:nvSpPr>
          <p:spPr>
            <a:xfrm>
              <a:off x="8277226" y="4513740"/>
              <a:ext cx="1447800" cy="16303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400" dirty="0"/>
                <a:t>Queens Crossing</a:t>
              </a:r>
              <a:endParaRPr lang="en-HK" sz="1400" b="0" i="0" dirty="0">
                <a:solidFill>
                  <a:srgbClr val="000000"/>
                </a:solidFill>
                <a:effectLst/>
                <a:latin typeface="Google San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3CE316B-D64C-42D9-B7C9-44EC7DDA2BB1}"/>
                </a:ext>
              </a:extLst>
            </p:cNvPr>
            <p:cNvSpPr/>
            <p:nvPr/>
          </p:nvSpPr>
          <p:spPr>
            <a:xfrm>
              <a:off x="8679974" y="5086351"/>
              <a:ext cx="953451" cy="71326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Shepherd Avenue Station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0901DB-46AD-4BA0-BF74-92E8FD2B5340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7553326" y="3933827"/>
              <a:ext cx="1126648" cy="150915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7EF7D24-A5BF-4584-99D9-86304455F37C}"/>
                </a:ext>
              </a:extLst>
            </p:cNvPr>
            <p:cNvSpPr/>
            <p:nvPr/>
          </p:nvSpPr>
          <p:spPr>
            <a:xfrm>
              <a:off x="4124325" y="3001487"/>
              <a:ext cx="771526" cy="42751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Soho District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E9D5AD-A4EF-4FAF-8337-D7DBC63994F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4895851" y="3148570"/>
              <a:ext cx="1200149" cy="6667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0071864-E141-408E-9922-6762A0C5D0D9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624388" y="2177019"/>
              <a:ext cx="1576387" cy="52808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2C6C469-3FD6-4FC6-A6FF-BC8C5BCACE7A}"/>
                </a:ext>
              </a:extLst>
            </p:cNvPr>
            <p:cNvSpPr/>
            <p:nvPr/>
          </p:nvSpPr>
          <p:spPr>
            <a:xfrm>
              <a:off x="3733800" y="1963262"/>
              <a:ext cx="890588" cy="42751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Garment District 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A1049B8-2C1F-41F5-B8B0-D9BF1A4E6840}"/>
                </a:ext>
              </a:extLst>
            </p:cNvPr>
            <p:cNvSpPr/>
            <p:nvPr/>
          </p:nvSpPr>
          <p:spPr>
            <a:xfrm>
              <a:off x="4895851" y="1419224"/>
              <a:ext cx="1200148" cy="31432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3 Av - 149 St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AE5A893-63DD-4C5E-AE4F-4C8E3C3B4BBC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5495925" y="1733551"/>
              <a:ext cx="1495425" cy="14708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06BBC93-140C-43D6-A4C1-539C5895BD33}"/>
                </a:ext>
              </a:extLst>
            </p:cNvPr>
            <p:cNvSpPr/>
            <p:nvPr/>
          </p:nvSpPr>
          <p:spPr>
            <a:xfrm>
              <a:off x="4624388" y="594756"/>
              <a:ext cx="1576387" cy="52808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400" b="0" i="0" dirty="0">
                  <a:solidFill>
                    <a:srgbClr val="000000"/>
                  </a:solidFill>
                  <a:effectLst/>
                  <a:latin typeface="Google Sans"/>
                </a:rPr>
                <a:t>Fordham Heights &amp; Mount Hope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062FF77-0FE8-44D7-97B1-28647EF24A60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6200775" y="858798"/>
              <a:ext cx="981075" cy="36040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990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>
            <a:alpha val="4705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5DC5A54-564E-42C4-93DD-E2439A798F6B}"/>
              </a:ext>
            </a:extLst>
          </p:cNvPr>
          <p:cNvGrpSpPr/>
          <p:nvPr/>
        </p:nvGrpSpPr>
        <p:grpSpPr>
          <a:xfrm>
            <a:off x="2571914" y="782840"/>
            <a:ext cx="5083049" cy="4654794"/>
            <a:chOff x="104304" y="238005"/>
            <a:chExt cx="5083049" cy="4654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EF2785-670C-4C9E-AC62-A92F36A5C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501"/>
            <a:stretch/>
          </p:blipFill>
          <p:spPr>
            <a:xfrm>
              <a:off x="104304" y="238005"/>
              <a:ext cx="2572221" cy="464843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E79B9D-C73A-4E36-86A0-E65ECB212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726" y="244360"/>
              <a:ext cx="2434627" cy="464843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2041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693584A-CA0E-4B2A-88D0-55D41D403C61}"/>
              </a:ext>
            </a:extLst>
          </p:cNvPr>
          <p:cNvSpPr txBox="1"/>
          <p:nvPr/>
        </p:nvSpPr>
        <p:spPr>
          <a:xfrm>
            <a:off x="4398967" y="867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Madison Square Park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051D7-D738-43EF-9BEE-0757B4D20DC2}"/>
              </a:ext>
            </a:extLst>
          </p:cNvPr>
          <p:cNvSpPr txBox="1"/>
          <p:nvPr/>
        </p:nvSpPr>
        <p:spPr>
          <a:xfrm>
            <a:off x="4507838" y="349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Grand Central Terminal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68A286-4C33-4CD3-8C4F-E3B022270A4C}"/>
              </a:ext>
            </a:extLst>
          </p:cNvPr>
          <p:cNvSpPr txBox="1"/>
          <p:nvPr/>
        </p:nvSpPr>
        <p:spPr>
          <a:xfrm>
            <a:off x="3178078" y="232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Lenox Hill Hospital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0276A-3F61-4C6E-B137-C40DC810A031}"/>
              </a:ext>
            </a:extLst>
          </p:cNvPr>
          <p:cNvSpPr txBox="1"/>
          <p:nvPr/>
        </p:nvSpPr>
        <p:spPr>
          <a:xfrm>
            <a:off x="4433125" y="701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Manhattan Valley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420364-3AB8-490D-A82E-3A71ABF2E7FD}"/>
              </a:ext>
            </a:extLst>
          </p:cNvPr>
          <p:cNvSpPr txBox="1"/>
          <p:nvPr/>
        </p:nvSpPr>
        <p:spPr>
          <a:xfrm>
            <a:off x="7858125" y="557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South Harlem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A1052C-F043-4672-B6BF-985501C02540}"/>
              </a:ext>
            </a:extLst>
          </p:cNvPr>
          <p:cNvSpPr txBox="1"/>
          <p:nvPr/>
        </p:nvSpPr>
        <p:spPr>
          <a:xfrm>
            <a:off x="7101686" y="1024808"/>
            <a:ext cx="697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Mitchel Square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4212E65-3009-4C8F-B934-0768733C5C9D}"/>
              </a:ext>
            </a:extLst>
          </p:cNvPr>
          <p:cNvSpPr txBox="1"/>
          <p:nvPr/>
        </p:nvSpPr>
        <p:spPr>
          <a:xfrm>
            <a:off x="5853407" y="102054"/>
            <a:ext cx="6991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HK" b="0" i="0" dirty="0">
                <a:solidFill>
                  <a:srgbClr val="000000"/>
                </a:solidFill>
                <a:effectLst/>
                <a:latin typeface="Google Sans"/>
              </a:rPr>
              <a:t>Street Train Yard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2B5C09-5F7B-4378-831A-8ACA29F64F9D}"/>
              </a:ext>
            </a:extLst>
          </p:cNvPr>
          <p:cNvGrpSpPr/>
          <p:nvPr/>
        </p:nvGrpSpPr>
        <p:grpSpPr>
          <a:xfrm>
            <a:off x="6017605" y="1668123"/>
            <a:ext cx="5618184" cy="4405620"/>
            <a:chOff x="6259775" y="1557030"/>
            <a:chExt cx="5618184" cy="44056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B68F75-A4CA-4EA4-8588-4CF7248CBC99}"/>
                </a:ext>
              </a:extLst>
            </p:cNvPr>
            <p:cNvGrpSpPr/>
            <p:nvPr/>
          </p:nvGrpSpPr>
          <p:grpSpPr>
            <a:xfrm>
              <a:off x="6259775" y="1557030"/>
              <a:ext cx="5570417" cy="4191234"/>
              <a:chOff x="5754808" y="914166"/>
              <a:chExt cx="5570417" cy="4191234"/>
            </a:xfrm>
            <a:solidFill>
              <a:srgbClr val="FFF2CC"/>
            </a:solidFill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987F5F9-B52C-4CBF-AAA1-92D7D85EA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61401" y="926876"/>
                <a:ext cx="2663824" cy="4178524"/>
              </a:xfrm>
              <a:prstGeom prst="rect">
                <a:avLst/>
              </a:prstGeom>
              <a:grpFill/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AFAE7D6-1C04-413C-BE3A-51218885BC1D}"/>
                  </a:ext>
                </a:extLst>
              </p:cNvPr>
              <p:cNvGrpSpPr/>
              <p:nvPr/>
            </p:nvGrpSpPr>
            <p:grpSpPr>
              <a:xfrm>
                <a:off x="5754808" y="914166"/>
                <a:ext cx="5567104" cy="4178524"/>
                <a:chOff x="5754808" y="914166"/>
                <a:chExt cx="5567104" cy="4178524"/>
              </a:xfrm>
              <a:grpFill/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A357394-5CA5-4FE2-9A72-28AEF1A16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21899"/>
                <a:stretch/>
              </p:blipFill>
              <p:spPr>
                <a:xfrm>
                  <a:off x="5754808" y="914166"/>
                  <a:ext cx="2819482" cy="417852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431CCFE-D8F4-4B28-8284-6929D82FF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58088" y="914166"/>
                  <a:ext cx="2663824" cy="417852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</p:pic>
          </p:grp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2460D694-9036-49A6-9AFA-C764B6D7CBDE}"/>
                </a:ext>
              </a:extLst>
            </p:cNvPr>
            <p:cNvSpPr/>
            <p:nvPr/>
          </p:nvSpPr>
          <p:spPr>
            <a:xfrm>
              <a:off x="9274078" y="3911508"/>
              <a:ext cx="925104" cy="41184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200" dirty="0"/>
                <a:t>Manhattan Valley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998BE69-5392-469E-BC9B-C674D4FFEE00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9736630" y="4323349"/>
              <a:ext cx="93170" cy="26709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B42A5B7-B268-4A2D-A9F3-841D917A466D}"/>
                </a:ext>
              </a:extLst>
            </p:cNvPr>
            <p:cNvSpPr/>
            <p:nvPr/>
          </p:nvSpPr>
          <p:spPr>
            <a:xfrm>
              <a:off x="9569863" y="5578025"/>
              <a:ext cx="925104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200" dirty="0"/>
                <a:t>Upper West Side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F35A02D-7DC4-4030-BA66-715DC6C27AD6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flipH="1" flipV="1">
              <a:off x="9736630" y="5335710"/>
              <a:ext cx="295785" cy="24231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BC764AF-14C2-4BCC-B072-B5035ED1D23A}"/>
                </a:ext>
              </a:extLst>
            </p:cNvPr>
            <p:cNvSpPr/>
            <p:nvPr/>
          </p:nvSpPr>
          <p:spPr>
            <a:xfrm>
              <a:off x="11130392" y="4731382"/>
              <a:ext cx="747567" cy="31464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200" dirty="0"/>
                <a:t>South Harlem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75DDD6F-0726-4268-92ED-828C992026BE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10603838" y="4652099"/>
              <a:ext cx="526554" cy="23660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519E1C2-6F26-4F98-9C74-246C902CA302}"/>
                </a:ext>
              </a:extLst>
            </p:cNvPr>
            <p:cNvSpPr/>
            <p:nvPr/>
          </p:nvSpPr>
          <p:spPr>
            <a:xfrm>
              <a:off x="9406806" y="2740571"/>
              <a:ext cx="699219" cy="41184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200" dirty="0"/>
                <a:t>Mitchel Square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385AEFF-ED28-4E49-811E-236229E348D0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V="1">
              <a:off x="10106025" y="2847500"/>
              <a:ext cx="801279" cy="9899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87DB9120-7BA1-415D-9F18-931B5EEACDEF}"/>
                </a:ext>
              </a:extLst>
            </p:cNvPr>
            <p:cNvSpPr/>
            <p:nvPr/>
          </p:nvSpPr>
          <p:spPr>
            <a:xfrm>
              <a:off x="10199182" y="1569740"/>
              <a:ext cx="1000669" cy="31227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200" b="0" i="0" dirty="0">
                  <a:solidFill>
                    <a:srgbClr val="000000"/>
                  </a:solidFill>
                  <a:effectLst/>
                  <a:latin typeface="Google Sans"/>
                </a:rPr>
                <a:t>Street Train Yard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E453CF-0D3E-45B0-83A6-B9645A2D35B3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11199851" y="1725876"/>
              <a:ext cx="429898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439B380-6236-45A3-B78C-CE252F9BAD6D}"/>
                </a:ext>
              </a:extLst>
            </p:cNvPr>
            <p:cNvSpPr/>
            <p:nvPr/>
          </p:nvSpPr>
          <p:spPr>
            <a:xfrm>
              <a:off x="9476831" y="1981874"/>
              <a:ext cx="1000669" cy="50323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200" dirty="0"/>
                <a:t>Marshall Store &amp; Greyhound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EDD5E55-AA74-4FA5-B7B9-A0211FD1E161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10477500" y="2233491"/>
              <a:ext cx="428625" cy="17697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0372AF8-1DFE-42FE-96A0-61495EEF945D}"/>
              </a:ext>
            </a:extLst>
          </p:cNvPr>
          <p:cNvSpPr txBox="1"/>
          <p:nvPr/>
        </p:nvSpPr>
        <p:spPr>
          <a:xfrm>
            <a:off x="445100" y="729810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dirty="0">
                <a:solidFill>
                  <a:srgbClr val="333333"/>
                </a:solidFill>
                <a:effectLst/>
                <a:latin typeface="Roboto"/>
              </a:rPr>
              <a:t>Rockefeller </a:t>
            </a:r>
            <a:r>
              <a:rPr lang="en-HK" b="0" i="0" dirty="0" err="1">
                <a:solidFill>
                  <a:srgbClr val="333333"/>
                </a:solidFill>
                <a:effectLst/>
                <a:latin typeface="Roboto"/>
              </a:rPr>
              <a:t>Center</a:t>
            </a:r>
            <a:endParaRPr lang="en-HK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AF1BA7-C45E-4B36-98D2-AE7173AD3B0A}"/>
              </a:ext>
            </a:extLst>
          </p:cNvPr>
          <p:cNvGrpSpPr/>
          <p:nvPr/>
        </p:nvGrpSpPr>
        <p:grpSpPr>
          <a:xfrm>
            <a:off x="368498" y="1569740"/>
            <a:ext cx="5964357" cy="4523490"/>
            <a:chOff x="368498" y="1569740"/>
            <a:chExt cx="5964357" cy="45234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98DE1-1029-4502-935E-78B1067220CE}"/>
                </a:ext>
              </a:extLst>
            </p:cNvPr>
            <p:cNvGrpSpPr/>
            <p:nvPr/>
          </p:nvGrpSpPr>
          <p:grpSpPr>
            <a:xfrm>
              <a:off x="368498" y="1569740"/>
              <a:ext cx="5964357" cy="4523490"/>
              <a:chOff x="368498" y="1569740"/>
              <a:chExt cx="5964357" cy="4523490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1B0652A-1571-45DF-9D3A-492FC3963A5C}"/>
                  </a:ext>
                </a:extLst>
              </p:cNvPr>
              <p:cNvGrpSpPr/>
              <p:nvPr/>
            </p:nvGrpSpPr>
            <p:grpSpPr>
              <a:xfrm>
                <a:off x="368498" y="1569740"/>
                <a:ext cx="5663613" cy="4523490"/>
                <a:chOff x="512365" y="1589732"/>
                <a:chExt cx="5663613" cy="4523490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E5A5B8F-AF7C-458A-BE5D-369922359AB6}"/>
                    </a:ext>
                  </a:extLst>
                </p:cNvPr>
                <p:cNvGrpSpPr/>
                <p:nvPr/>
              </p:nvGrpSpPr>
              <p:grpSpPr>
                <a:xfrm>
                  <a:off x="512365" y="1589732"/>
                  <a:ext cx="5419861" cy="4165814"/>
                  <a:chOff x="5600700" y="244360"/>
                  <a:chExt cx="5419861" cy="4165814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65F2354-6497-4017-A1A3-190BBAACAE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600700" y="244360"/>
                    <a:ext cx="2667137" cy="4165814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A2370DDB-D0FD-4C50-A3AD-A27996017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r="17726"/>
                  <a:stretch/>
                </p:blipFill>
                <p:spPr>
                  <a:xfrm>
                    <a:off x="8353424" y="244360"/>
                    <a:ext cx="2667137" cy="4165814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A19E490-BDED-4610-85B4-E46040BC2888}"/>
                    </a:ext>
                  </a:extLst>
                </p:cNvPr>
                <p:cNvCxnSpPr>
                  <a:cxnSpLocks/>
                  <a:stCxn id="13" idx="1"/>
                </p:cNvCxnSpPr>
                <p:nvPr/>
              </p:nvCxnSpPr>
              <p:spPr>
                <a:xfrm flipH="1" flipV="1">
                  <a:off x="4648561" y="4791076"/>
                  <a:ext cx="303458" cy="69152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A40B6212-F7AE-45E9-B78C-D1DA9EB1D485}"/>
                    </a:ext>
                  </a:extLst>
                </p:cNvPr>
                <p:cNvSpPr/>
                <p:nvPr/>
              </p:nvSpPr>
              <p:spPr>
                <a:xfrm>
                  <a:off x="4952019" y="5300970"/>
                  <a:ext cx="965540" cy="363251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Orchard Walking St.</a:t>
                  </a: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C757FF49-E7B7-4072-8854-439DCF76DF14}"/>
                    </a:ext>
                  </a:extLst>
                </p:cNvPr>
                <p:cNvSpPr/>
                <p:nvPr/>
              </p:nvSpPr>
              <p:spPr>
                <a:xfrm>
                  <a:off x="5130460" y="4682772"/>
                  <a:ext cx="965540" cy="363251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Baruch Playground</a:t>
                  </a: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A37792DF-9DD0-4893-AC09-5B1C414DA7E8}"/>
                    </a:ext>
                  </a:extLst>
                </p:cNvPr>
                <p:cNvSpPr/>
                <p:nvPr/>
              </p:nvSpPr>
              <p:spPr>
                <a:xfrm>
                  <a:off x="3986478" y="5731749"/>
                  <a:ext cx="1042721" cy="381473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China Town</a:t>
                  </a:r>
                  <a:r>
                    <a:rPr lang="en-HK" sz="1200" dirty="0">
                      <a:solidFill>
                        <a:srgbClr val="000000"/>
                      </a:solidFill>
                      <a:latin typeface="Google Sans"/>
                    </a:rPr>
                    <a:t> Walking St.</a:t>
                  </a:r>
                  <a:endParaRPr lang="en-HK" sz="1200" b="0" i="0" dirty="0">
                    <a:solidFill>
                      <a:srgbClr val="000000"/>
                    </a:solidFill>
                    <a:effectLst/>
                    <a:latin typeface="Google Sans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EC32CA9-11B3-4CFC-AA4A-757B7CE02F65}"/>
                    </a:ext>
                  </a:extLst>
                </p:cNvPr>
                <p:cNvCxnSpPr>
                  <a:cxnSpLocks/>
                  <a:stCxn id="22" idx="0"/>
                </p:cNvCxnSpPr>
                <p:nvPr/>
              </p:nvCxnSpPr>
              <p:spPr>
                <a:xfrm flipH="1" flipV="1">
                  <a:off x="4229101" y="4954237"/>
                  <a:ext cx="278738" cy="77751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BF4A2985-94ED-4FA8-97BA-EC19E8CFD921}"/>
                    </a:ext>
                  </a:extLst>
                </p:cNvPr>
                <p:cNvSpPr/>
                <p:nvPr/>
              </p:nvSpPr>
              <p:spPr>
                <a:xfrm>
                  <a:off x="2990573" y="4519614"/>
                  <a:ext cx="965540" cy="363250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Little Italy Walking St.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22D43FC6-DFAA-40CF-BCB8-9CB031BD7851}"/>
                    </a:ext>
                  </a:extLst>
                </p:cNvPr>
                <p:cNvSpPr/>
                <p:nvPr/>
              </p:nvSpPr>
              <p:spPr>
                <a:xfrm>
                  <a:off x="3178078" y="5335710"/>
                  <a:ext cx="929712" cy="324667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Fulton Walking St.</a:t>
                  </a:r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99B953F-183F-46A0-97BD-3F93E0C1ED89}"/>
                    </a:ext>
                  </a:extLst>
                </p:cNvPr>
                <p:cNvCxnSpPr>
                  <a:cxnSpLocks/>
                  <a:stCxn id="27" idx="3"/>
                </p:cNvCxnSpPr>
                <p:nvPr/>
              </p:nvCxnSpPr>
              <p:spPr>
                <a:xfrm>
                  <a:off x="3956113" y="4701239"/>
                  <a:ext cx="83798" cy="8983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9A76883-EBD3-4039-8DC8-69AC2695B50F}"/>
                    </a:ext>
                  </a:extLst>
                </p:cNvPr>
                <p:cNvCxnSpPr>
                  <a:cxnSpLocks/>
                  <a:stCxn id="38" idx="1"/>
                </p:cNvCxnSpPr>
                <p:nvPr/>
              </p:nvCxnSpPr>
              <p:spPr>
                <a:xfrm flipH="1" flipV="1">
                  <a:off x="4724400" y="3672639"/>
                  <a:ext cx="445031" cy="4365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D3D90BA8-AEBE-4155-A392-1F547288B706}"/>
                    </a:ext>
                  </a:extLst>
                </p:cNvPr>
                <p:cNvSpPr/>
                <p:nvPr/>
              </p:nvSpPr>
              <p:spPr>
                <a:xfrm>
                  <a:off x="5169431" y="3927586"/>
                  <a:ext cx="965540" cy="363251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Madison Square Park</a:t>
                  </a:r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EE8954EB-C812-4951-AF6E-54E8AC0D1CBF}"/>
                    </a:ext>
                  </a:extLst>
                </p:cNvPr>
                <p:cNvSpPr/>
                <p:nvPr/>
              </p:nvSpPr>
              <p:spPr>
                <a:xfrm>
                  <a:off x="2925749" y="3256587"/>
                  <a:ext cx="965540" cy="344825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Greenwich Village</a:t>
                  </a: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17859D13-ABC4-43C8-8D54-8F063403CFCA}"/>
                    </a:ext>
                  </a:extLst>
                </p:cNvPr>
                <p:cNvSpPr/>
                <p:nvPr/>
              </p:nvSpPr>
              <p:spPr>
                <a:xfrm>
                  <a:off x="5212349" y="3043719"/>
                  <a:ext cx="802252" cy="49193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Grand Central Terminal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A918D8CE-DC8F-4320-A55C-805C0061ACF2}"/>
                    </a:ext>
                  </a:extLst>
                </p:cNvPr>
                <p:cNvCxnSpPr>
                  <a:cxnSpLocks/>
                  <a:stCxn id="44" idx="1"/>
                </p:cNvCxnSpPr>
                <p:nvPr/>
              </p:nvCxnSpPr>
              <p:spPr>
                <a:xfrm flipH="1" flipV="1">
                  <a:off x="5044629" y="2930415"/>
                  <a:ext cx="167720" cy="35927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B0C400A-0485-47E9-A8C9-85127DA7AD25}"/>
                    </a:ext>
                  </a:extLst>
                </p:cNvPr>
                <p:cNvCxnSpPr>
                  <a:cxnSpLocks/>
                  <a:stCxn id="54" idx="3"/>
                </p:cNvCxnSpPr>
                <p:nvPr/>
              </p:nvCxnSpPr>
              <p:spPr>
                <a:xfrm flipV="1">
                  <a:off x="4164090" y="2125192"/>
                  <a:ext cx="607308" cy="1042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887C0813-5449-49EA-91FD-BF5312A5E10E}"/>
                    </a:ext>
                  </a:extLst>
                </p:cNvPr>
                <p:cNvSpPr/>
                <p:nvPr/>
              </p:nvSpPr>
              <p:spPr>
                <a:xfrm>
                  <a:off x="3261776" y="2510790"/>
                  <a:ext cx="822237" cy="49618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Garment District/ Time </a:t>
                  </a:r>
                  <a:r>
                    <a:rPr lang="en-HK" sz="1200" b="0" i="0" dirty="0" err="1">
                      <a:solidFill>
                        <a:srgbClr val="000000"/>
                      </a:solidFill>
                      <a:effectLst/>
                      <a:latin typeface="Google Sans"/>
                    </a:rPr>
                    <a:t>Sqr</a:t>
                  </a:r>
                  <a:r>
                    <a:rPr lang="en-HK" sz="12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.</a:t>
                  </a: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76A4BDE6-AEAE-4CF6-AC85-EA22FE17386C}"/>
                    </a:ext>
                  </a:extLst>
                </p:cNvPr>
                <p:cNvSpPr/>
                <p:nvPr/>
              </p:nvSpPr>
              <p:spPr>
                <a:xfrm>
                  <a:off x="3382040" y="2061106"/>
                  <a:ext cx="782050" cy="336708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1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Columbus Circle</a:t>
                  </a:r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6FCC1A87-1F55-4ADA-BF7C-743ECC877704}"/>
                    </a:ext>
                  </a:extLst>
                </p:cNvPr>
                <p:cNvSpPr/>
                <p:nvPr/>
              </p:nvSpPr>
              <p:spPr>
                <a:xfrm>
                  <a:off x="3451178" y="1643428"/>
                  <a:ext cx="712912" cy="30470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l" fontAlgn="base"/>
                  <a:r>
                    <a:rPr lang="en-HK" sz="1100" b="0" i="0" dirty="0">
                      <a:solidFill>
                        <a:srgbClr val="000000"/>
                      </a:solidFill>
                      <a:effectLst/>
                      <a:latin typeface="Google Sans"/>
                    </a:rPr>
                    <a:t>Lincoln </a:t>
                  </a:r>
                  <a:r>
                    <a:rPr lang="en-HK" sz="1100" b="0" i="0" dirty="0" err="1">
                      <a:solidFill>
                        <a:srgbClr val="000000"/>
                      </a:solidFill>
                      <a:effectLst/>
                      <a:latin typeface="Google Sans"/>
                    </a:rPr>
                    <a:t>Center</a:t>
                  </a:r>
                  <a:endParaRPr lang="en-HK" sz="1100" b="0" i="0" dirty="0">
                    <a:solidFill>
                      <a:srgbClr val="000000"/>
                    </a:solidFill>
                    <a:effectLst/>
                    <a:latin typeface="Google Sans"/>
                  </a:endParaRPr>
                </a:p>
              </p:txBody>
            </p: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829055B0-48D6-429E-AB6D-CC749B4F46EE}"/>
                    </a:ext>
                  </a:extLst>
                </p:cNvPr>
                <p:cNvCxnSpPr>
                  <a:cxnSpLocks/>
                  <a:stCxn id="56" idx="3"/>
                </p:cNvCxnSpPr>
                <p:nvPr/>
              </p:nvCxnSpPr>
              <p:spPr>
                <a:xfrm flipV="1">
                  <a:off x="4164090" y="1755491"/>
                  <a:ext cx="538071" cy="4028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BDCB51F6-693F-485D-9686-4124C13EFBE3}"/>
                    </a:ext>
                  </a:extLst>
                </p:cNvPr>
                <p:cNvSpPr/>
                <p:nvPr/>
              </p:nvSpPr>
              <p:spPr>
                <a:xfrm>
                  <a:off x="5318896" y="1922756"/>
                  <a:ext cx="857082" cy="250488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HK" sz="1200" dirty="0"/>
                    <a:t>Lenox Hill Hospital</a:t>
                  </a: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75A55427-82C6-4B8D-B640-A45DB171EEC7}"/>
                    </a:ext>
                  </a:extLst>
                </p:cNvPr>
                <p:cNvCxnSpPr>
                  <a:cxnSpLocks/>
                  <a:stCxn id="65" idx="1"/>
                </p:cNvCxnSpPr>
                <p:nvPr/>
              </p:nvCxnSpPr>
              <p:spPr>
                <a:xfrm flipV="1">
                  <a:off x="5318896" y="1793733"/>
                  <a:ext cx="248578" cy="25426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lgDash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295EFA9-FFFB-4295-AF25-2A3B48A60E4E}"/>
                  </a:ext>
                </a:extLst>
              </p:cNvPr>
              <p:cNvSpPr/>
              <p:nvPr/>
            </p:nvSpPr>
            <p:spPr>
              <a:xfrm>
                <a:off x="5475773" y="2262135"/>
                <a:ext cx="857082" cy="301955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 fontAlgn="base"/>
                <a:r>
                  <a:rPr lang="en-HK" sz="1200" b="0" i="0" dirty="0" err="1">
                    <a:solidFill>
                      <a:srgbClr val="000000"/>
                    </a:solidFill>
                    <a:effectLst/>
                    <a:latin typeface="Google Sans"/>
                  </a:rPr>
                  <a:t>LexingtonStores</a:t>
                </a:r>
                <a:endParaRPr lang="en-HK" sz="1200" b="0" i="0" dirty="0">
                  <a:solidFill>
                    <a:srgbClr val="000000"/>
                  </a:solidFill>
                  <a:effectLst/>
                  <a:latin typeface="Google Sans"/>
                </a:endParaRPr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9DBBE73-4053-4947-A5F7-72FDE97C2FF5}"/>
                </a:ext>
              </a:extLst>
            </p:cNvPr>
            <p:cNvSpPr/>
            <p:nvPr/>
          </p:nvSpPr>
          <p:spPr>
            <a:xfrm>
              <a:off x="5308920" y="2616353"/>
              <a:ext cx="857082" cy="3019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Rockefeller </a:t>
              </a:r>
              <a:r>
                <a:rPr lang="en-HK" sz="1000" b="0" i="0" dirty="0" err="1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Center</a:t>
              </a:r>
              <a:endParaRPr lang="en-HK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1AED53C-30FE-408C-8ABE-5610288C4FD2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4984622" y="2606092"/>
              <a:ext cx="324298" cy="16123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912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8E8680F-8053-442C-86EB-771797A0B96C}"/>
              </a:ext>
            </a:extLst>
          </p:cNvPr>
          <p:cNvGrpSpPr/>
          <p:nvPr/>
        </p:nvGrpSpPr>
        <p:grpSpPr>
          <a:xfrm>
            <a:off x="2639683" y="807662"/>
            <a:ext cx="6690482" cy="5242675"/>
            <a:chOff x="2639683" y="807662"/>
            <a:chExt cx="6690482" cy="524267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DB809B-A282-4413-A431-11D69BEDD267}"/>
                </a:ext>
              </a:extLst>
            </p:cNvPr>
            <p:cNvGrpSpPr/>
            <p:nvPr/>
          </p:nvGrpSpPr>
          <p:grpSpPr>
            <a:xfrm>
              <a:off x="2639683" y="807662"/>
              <a:ext cx="6690482" cy="5242675"/>
              <a:chOff x="2973058" y="1013364"/>
              <a:chExt cx="6690482" cy="52426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A151DC7-FAAB-4AAB-AED3-2348AA6B1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3058" y="1013364"/>
                <a:ext cx="6690482" cy="5242675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7D8B7DA-4800-4E02-9370-ECE1D3733A97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5486083" y="2543731"/>
                <a:ext cx="894397" cy="565229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9EAE6BF-AF93-4A8F-A91F-6D28737F8137}"/>
                  </a:ext>
                </a:extLst>
              </p:cNvPr>
              <p:cNvSpPr/>
              <p:nvPr/>
            </p:nvSpPr>
            <p:spPr>
              <a:xfrm>
                <a:off x="4419600" y="2313782"/>
                <a:ext cx="1066483" cy="45989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 fontAlgn="base"/>
                <a:r>
                  <a:rPr lang="en-HK" sz="1400" b="0" i="0" dirty="0">
                    <a:solidFill>
                      <a:srgbClr val="000000"/>
                    </a:solidFill>
                    <a:effectLst/>
                    <a:latin typeface="Google Sans"/>
                  </a:rPr>
                  <a:t>Lower Manhattan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5086725-0E89-4B78-A75F-15B1200A02D0}"/>
                  </a:ext>
                </a:extLst>
              </p:cNvPr>
              <p:cNvSpPr/>
              <p:nvPr/>
            </p:nvSpPr>
            <p:spPr>
              <a:xfrm>
                <a:off x="5296156" y="1276462"/>
                <a:ext cx="1066483" cy="45989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 fontAlgn="base"/>
                <a:r>
                  <a:rPr lang="en-HK" sz="1400" b="0" i="0" dirty="0">
                    <a:solidFill>
                      <a:srgbClr val="000000"/>
                    </a:solidFill>
                    <a:effectLst/>
                    <a:latin typeface="Google Sans"/>
                  </a:rPr>
                  <a:t>Upper Manhattan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4F2CF7C-C961-4593-BEAC-1F84E9367C53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5829398" y="1736360"/>
                <a:ext cx="876521" cy="263098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F205C5-2BEE-4CAE-9C5B-F5D314667F29}"/>
                  </a:ext>
                </a:extLst>
              </p:cNvPr>
              <p:cNvSpPr/>
              <p:nvPr/>
            </p:nvSpPr>
            <p:spPr>
              <a:xfrm>
                <a:off x="6193424" y="2773680"/>
                <a:ext cx="739201" cy="975361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BDD3234-0E59-49F3-80FF-CB29C3A13B24}"/>
                  </a:ext>
                </a:extLst>
              </p:cNvPr>
              <p:cNvSpPr/>
              <p:nvPr/>
            </p:nvSpPr>
            <p:spPr>
              <a:xfrm>
                <a:off x="6637136" y="1736360"/>
                <a:ext cx="1066483" cy="1063991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2A666EB-DCEB-4A38-A65E-793875311E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3978990"/>
                <a:ext cx="142241" cy="1526461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lg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BA667FA-7C63-4AEE-A3AE-E18754C0BB5F}"/>
                  </a:ext>
                </a:extLst>
              </p:cNvPr>
              <p:cNvSpPr/>
              <p:nvPr/>
            </p:nvSpPr>
            <p:spPr>
              <a:xfrm>
                <a:off x="6103894" y="5542757"/>
                <a:ext cx="1420856" cy="30187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 fontAlgn="base"/>
                <a:r>
                  <a:rPr lang="en-HK" sz="1400" b="0" i="0" dirty="0">
                    <a:solidFill>
                      <a:srgbClr val="000000"/>
                    </a:solidFill>
                    <a:effectLst/>
                    <a:latin typeface="Google Sans"/>
                  </a:rPr>
                  <a:t>Brooklyn Bridge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4ACCB2-B3A1-4DB6-8650-01B97E4FFC09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7648575" y="3028952"/>
              <a:ext cx="944218" cy="210776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4939D1C-1972-403E-A13B-BDF3A97FE127}"/>
                </a:ext>
              </a:extLst>
            </p:cNvPr>
            <p:cNvSpPr/>
            <p:nvPr/>
          </p:nvSpPr>
          <p:spPr>
            <a:xfrm>
              <a:off x="7882365" y="5136712"/>
              <a:ext cx="1420856" cy="30187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400" dirty="0"/>
                <a:t>Queens Crossing</a:t>
              </a:r>
              <a:endParaRPr lang="en-HK" sz="1400" b="0" i="0" dirty="0">
                <a:solidFill>
                  <a:srgbClr val="000000"/>
                </a:solidFill>
                <a:effectLst/>
                <a:latin typeface="Googl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77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19533-6BD9-4F0B-AEB7-C8AB8A79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49"/>
            <a:ext cx="2616614" cy="250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8249-422E-40DF-8250-3B448AF7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51" y="229334"/>
            <a:ext cx="2491378" cy="2476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64FAA-229D-4C2E-B012-AE34A9E0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69" y="2665678"/>
            <a:ext cx="2873377" cy="2279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F219B7-BFF3-409F-B2EF-FD2F2240A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1641" y="2617260"/>
            <a:ext cx="3016336" cy="2442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05689-9BD8-4B11-BA23-6D94B6ACC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315" y="337445"/>
            <a:ext cx="2732125" cy="2235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47B402-A0E5-40E4-9B06-8547170AC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695" y="4901122"/>
            <a:ext cx="2789748" cy="2235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948FB3-C529-49EA-B8A8-FACF26B9F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0288" y="2665678"/>
            <a:ext cx="3016336" cy="2500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878D51-B299-4973-9CEE-37CB13BFC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1338" y="286700"/>
            <a:ext cx="2914322" cy="2361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922C8B-2FE1-4471-91E8-2D324F382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583" y="5192037"/>
            <a:ext cx="2351349" cy="19444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157E2C-F34F-4FED-B885-8560D5BE5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4693" y="207424"/>
            <a:ext cx="3026942" cy="2442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0CC4D0-D6B0-499A-BCB3-1762089B2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706" y="2836020"/>
            <a:ext cx="2732125" cy="22245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A50ED7-E551-4168-B21D-9A8A9D029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1298" y="2709234"/>
            <a:ext cx="3016336" cy="24269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ACED06-E70B-4260-881C-8573A34911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892868"/>
            <a:ext cx="2907009" cy="22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7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84B985-C9A9-495F-A998-08DA4AB9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46" y="229469"/>
            <a:ext cx="9550579" cy="63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032968DD-CF6A-4105-859F-50D7ADE05054}"/>
              </a:ext>
            </a:extLst>
          </p:cNvPr>
          <p:cNvGrpSpPr/>
          <p:nvPr/>
        </p:nvGrpSpPr>
        <p:grpSpPr>
          <a:xfrm>
            <a:off x="1269239" y="455553"/>
            <a:ext cx="9653521" cy="5946894"/>
            <a:chOff x="1314255" y="455553"/>
            <a:chExt cx="9653521" cy="5946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E12114-1110-4FAA-BC5F-22D60E805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255" y="455553"/>
              <a:ext cx="9653521" cy="5946894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91E908-03F3-496A-A3EA-524970EDC2DB}"/>
                </a:ext>
              </a:extLst>
            </p:cNvPr>
            <p:cNvSpPr/>
            <p:nvPr/>
          </p:nvSpPr>
          <p:spPr>
            <a:xfrm>
              <a:off x="6298743" y="5327168"/>
              <a:ext cx="925104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200" dirty="0"/>
                <a:t>Upper West Side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C228866-2A77-45AA-BDD5-5946F6CAE8D1}"/>
                </a:ext>
              </a:extLst>
            </p:cNvPr>
            <p:cNvSpPr/>
            <p:nvPr/>
          </p:nvSpPr>
          <p:spPr>
            <a:xfrm>
              <a:off x="5357525" y="5329861"/>
              <a:ext cx="840641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200" b="0" i="0" dirty="0">
                  <a:solidFill>
                    <a:srgbClr val="000000"/>
                  </a:solidFill>
                  <a:effectLst/>
                  <a:latin typeface="Google Sans"/>
                </a:rPr>
                <a:t>Lexington Stores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6D320FE-D756-4DC6-B839-2437FAA7685F}"/>
                </a:ext>
              </a:extLst>
            </p:cNvPr>
            <p:cNvSpPr/>
            <p:nvPr/>
          </p:nvSpPr>
          <p:spPr>
            <a:xfrm>
              <a:off x="4928984" y="1301903"/>
              <a:ext cx="857082" cy="3019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Rockefeller </a:t>
              </a:r>
              <a:r>
                <a:rPr lang="en-HK" sz="1000" b="0" i="0" dirty="0" err="1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Center</a:t>
              </a:r>
              <a:endParaRPr lang="en-HK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27CD39E-F75F-4FD6-89C6-D7B303BE26C1}"/>
                </a:ext>
              </a:extLst>
            </p:cNvPr>
            <p:cNvSpPr/>
            <p:nvPr/>
          </p:nvSpPr>
          <p:spPr>
            <a:xfrm>
              <a:off x="4169347" y="1376680"/>
              <a:ext cx="662191" cy="30195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Time Square</a:t>
              </a:r>
              <a:endParaRPr lang="en-HK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20A9B581-4FC6-40C5-86F7-D382F8E24619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5400000">
              <a:off x="3343664" y="2634174"/>
              <a:ext cx="2112318" cy="201240"/>
            </a:xfrm>
            <a:prstGeom prst="curvedConnector3">
              <a:avLst>
                <a:gd name="adj1" fmla="val 17984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37FB9C0B-D372-4F7B-A92A-E30FCAD6F7D0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5400000">
              <a:off x="4735738" y="1693311"/>
              <a:ext cx="711241" cy="532335"/>
            </a:xfrm>
            <a:prstGeom prst="curvedConnector3">
              <a:avLst/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2E0012F-16A0-4438-AE58-442961CE9833}"/>
                </a:ext>
              </a:extLst>
            </p:cNvPr>
            <p:cNvSpPr/>
            <p:nvPr/>
          </p:nvSpPr>
          <p:spPr>
            <a:xfrm>
              <a:off x="3673900" y="5659027"/>
              <a:ext cx="1250605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000" b="0" i="0" dirty="0">
                  <a:solidFill>
                    <a:srgbClr val="000000"/>
                  </a:solidFill>
                  <a:effectLst/>
                  <a:latin typeface="Google Sans"/>
                </a:rPr>
                <a:t>Penn/ Pennsylvania Station</a:t>
              </a:r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5F6F133A-402E-4047-824A-6ECA4A0B92E1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rot="10800000" flipH="1">
              <a:off x="3673900" y="5327172"/>
              <a:ext cx="278976" cy="524169"/>
            </a:xfrm>
            <a:prstGeom prst="curvedConnector4">
              <a:avLst>
                <a:gd name="adj1" fmla="val -81943"/>
                <a:gd name="adj2" fmla="val 68345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46FA3B8-8299-44BF-8F18-AD26350D5FDF}"/>
                </a:ext>
              </a:extLst>
            </p:cNvPr>
            <p:cNvSpPr/>
            <p:nvPr/>
          </p:nvSpPr>
          <p:spPr>
            <a:xfrm>
              <a:off x="5904212" y="1143515"/>
              <a:ext cx="1162509" cy="54301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Central Park/ Pulitzer Fountain</a:t>
              </a:r>
              <a:endParaRPr lang="en-HK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393A9C0F-2B75-4A3C-95EA-0414499F5AF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87618" y="1698169"/>
              <a:ext cx="1197851" cy="616929"/>
            </a:xfrm>
            <a:prstGeom prst="curvedConnector3">
              <a:avLst>
                <a:gd name="adj1" fmla="val 95636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045E9C7-2EB9-450C-AFDE-BAA7EAB64B06}"/>
                </a:ext>
              </a:extLst>
            </p:cNvPr>
            <p:cNvSpPr/>
            <p:nvPr/>
          </p:nvSpPr>
          <p:spPr>
            <a:xfrm>
              <a:off x="8417662" y="5025837"/>
              <a:ext cx="925104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200" dirty="0"/>
                <a:t>Randall’s Island Field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655BC0E-7A73-4692-9961-D45F2A447749}"/>
                </a:ext>
              </a:extLst>
            </p:cNvPr>
            <p:cNvSpPr/>
            <p:nvPr/>
          </p:nvSpPr>
          <p:spPr>
            <a:xfrm>
              <a:off x="7893372" y="1143515"/>
              <a:ext cx="1048579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dirty="0"/>
                <a:t>Harlem 125</a:t>
              </a:r>
              <a:r>
                <a:rPr lang="en-HK" sz="1100" baseline="30000" dirty="0"/>
                <a:t>th</a:t>
              </a:r>
              <a:r>
                <a:rPr lang="en-HK" sz="1100" dirty="0"/>
                <a:t> St Station</a:t>
              </a: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01C2638C-E165-47DC-A5EA-E851B5982F3D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16200000" flipV="1">
              <a:off x="8604267" y="4749890"/>
              <a:ext cx="301330" cy="250564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B215D35-A119-4826-89DE-F1155205D23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300" y="4772132"/>
              <a:ext cx="13049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696E78E-5EC9-4F71-BB8B-5F87EC77829D}"/>
                </a:ext>
              </a:extLst>
            </p:cNvPr>
            <p:cNvSpPr/>
            <p:nvPr/>
          </p:nvSpPr>
          <p:spPr>
            <a:xfrm>
              <a:off x="5032006" y="5806092"/>
              <a:ext cx="1223364" cy="28401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 fontAlgn="base"/>
              <a:r>
                <a:rPr lang="en-HK" sz="1050" b="0" i="0" dirty="0">
                  <a:solidFill>
                    <a:srgbClr val="000000"/>
                  </a:solidFill>
                  <a:effectLst/>
                  <a:latin typeface="Google Sans"/>
                </a:rPr>
                <a:t>Columbus Circle/ </a:t>
              </a:r>
              <a:r>
                <a:rPr lang="en-HK" sz="1050" b="0" i="0" dirty="0">
                  <a:solidFill>
                    <a:srgbClr val="333333"/>
                  </a:solidFill>
                  <a:effectLst/>
                  <a:latin typeface="Roboto"/>
                </a:rPr>
                <a:t>SPYSCAPE</a:t>
              </a:r>
              <a:endParaRPr lang="en-HK" sz="1050" b="0" i="0" dirty="0">
                <a:solidFill>
                  <a:srgbClr val="000000"/>
                </a:solidFill>
                <a:effectLst/>
                <a:latin typeface="Google Sans"/>
              </a:endParaRPr>
            </a:p>
          </p:txBody>
        </p: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53135FAF-98F6-4A27-AE6E-F87FF7520C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34417" y="4807388"/>
              <a:ext cx="1126834" cy="961074"/>
            </a:xfrm>
            <a:prstGeom prst="curvedConnector3">
              <a:avLst>
                <a:gd name="adj1" fmla="val 17879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5C6782D6-5619-4A22-A8A4-72C45503D5C7}"/>
                </a:ext>
              </a:extLst>
            </p:cNvPr>
            <p:cNvSpPr/>
            <p:nvPr/>
          </p:nvSpPr>
          <p:spPr>
            <a:xfrm>
              <a:off x="2274903" y="5602774"/>
              <a:ext cx="1048579" cy="2485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dirty="0"/>
                <a:t>China Town</a:t>
              </a:r>
            </a:p>
          </p:txBody>
        </p: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5C4034D1-9ACD-4FCF-B568-B32F988D665F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rot="5400000" flipH="1" flipV="1">
              <a:off x="2776962" y="5349399"/>
              <a:ext cx="275606" cy="231145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AD641D3-9A67-4DCD-928E-C85CC75CFB19}"/>
                </a:ext>
              </a:extLst>
            </p:cNvPr>
            <p:cNvSpPr/>
            <p:nvPr/>
          </p:nvSpPr>
          <p:spPr>
            <a:xfrm>
              <a:off x="7219120" y="4985925"/>
              <a:ext cx="1048579" cy="3846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dirty="0"/>
                <a:t>East/ Central Harlem</a:t>
              </a:r>
            </a:p>
          </p:txBody>
        </p: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8C8002DF-1002-4256-BA36-9298DD0849A8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rot="5400000">
              <a:off x="7998700" y="1797140"/>
              <a:ext cx="687962" cy="149963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6F1A886B-5F4F-49A6-8686-1D70890C4B50}"/>
                </a:ext>
              </a:extLst>
            </p:cNvPr>
            <p:cNvSpPr/>
            <p:nvPr/>
          </p:nvSpPr>
          <p:spPr>
            <a:xfrm>
              <a:off x="3058504" y="1301903"/>
              <a:ext cx="1043829" cy="52417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West 39</a:t>
              </a:r>
              <a:r>
                <a:rPr lang="en-HK" sz="1000" b="0" i="0" baseline="3000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HK" sz="1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Street Ferry Terminal</a:t>
              </a:r>
              <a:endParaRPr lang="en-HK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3C7B5B1F-86B4-499E-9B96-5BE2B4B63D11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rot="5400000">
              <a:off x="2617616" y="2713846"/>
              <a:ext cx="1850577" cy="75031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855E14-1035-41DB-8AED-DC81CB81CED7}"/>
                </a:ext>
              </a:extLst>
            </p:cNvPr>
            <p:cNvSpPr/>
            <p:nvPr/>
          </p:nvSpPr>
          <p:spPr>
            <a:xfrm>
              <a:off x="2089150" y="3671247"/>
              <a:ext cx="1153353" cy="19590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dirty="0"/>
                <a:t>Soho/ Prince St. </a:t>
              </a:r>
            </a:p>
          </p:txBody>
        </p:sp>
        <p:cxnSp>
          <p:nvCxnSpPr>
            <p:cNvPr id="84" name="Connector: Curved 83">
              <a:extLst>
                <a:ext uri="{FF2B5EF4-FFF2-40B4-BE49-F238E27FC236}">
                  <a16:creationId xmlns:a16="http://schemas.microsoft.com/office/drawing/2014/main" id="{C6C4EDD5-E882-42C0-B94B-CC96C726CC1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 flipV="1">
              <a:off x="5771558" y="5159832"/>
              <a:ext cx="426608" cy="362342"/>
            </a:xfrm>
            <a:prstGeom prst="curvedConnector3">
              <a:avLst>
                <a:gd name="adj1" fmla="val -6698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3AAF33B-8B21-4F05-A878-34FE55D863CE}"/>
                </a:ext>
              </a:extLst>
            </p:cNvPr>
            <p:cNvSpPr/>
            <p:nvPr/>
          </p:nvSpPr>
          <p:spPr>
            <a:xfrm>
              <a:off x="2786607" y="1935624"/>
              <a:ext cx="642436" cy="19590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dirty="0"/>
                <a:t>Chelsea</a:t>
              </a:r>
            </a:p>
          </p:txBody>
        </p:sp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BDFC7D0F-45AA-4ABB-9240-470C2A106751}"/>
                </a:ext>
              </a:extLst>
            </p:cNvPr>
            <p:cNvCxnSpPr>
              <a:cxnSpLocks/>
              <a:stCxn id="89" idx="2"/>
            </p:cNvCxnSpPr>
            <p:nvPr/>
          </p:nvCxnSpPr>
          <p:spPr>
            <a:xfrm rot="16200000" flipH="1">
              <a:off x="2974948" y="2264405"/>
              <a:ext cx="287824" cy="22071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5E0E366-5966-453A-9FDC-70092B022E4C}"/>
                </a:ext>
              </a:extLst>
            </p:cNvPr>
            <p:cNvSpPr/>
            <p:nvPr/>
          </p:nvSpPr>
          <p:spPr>
            <a:xfrm>
              <a:off x="1810420" y="1364383"/>
              <a:ext cx="1181070" cy="33378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HK" sz="11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Greenwich/ </a:t>
              </a:r>
            </a:p>
            <a:p>
              <a:pPr algn="ctr"/>
              <a:r>
                <a:rPr lang="en-HK" sz="11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Christopher St.</a:t>
              </a:r>
              <a:endParaRPr lang="en-HK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B180D506-1ABB-4C2F-8618-07F8C0943EC4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 rot="16200000" flipH="1">
              <a:off x="2212698" y="1886425"/>
              <a:ext cx="431021" cy="54506"/>
            </a:xfrm>
            <a:prstGeom prst="curvedConnector3">
              <a:avLst>
                <a:gd name="adj1" fmla="val 50000"/>
              </a:avLst>
            </a:prstGeom>
            <a:ln>
              <a:prstDash val="lgDash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618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163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Google Sans</vt:lpstr>
      <vt:lpstr>Roboto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PG-Lau, Hiu</dc:creator>
  <cp:lastModifiedBy>PG-Lau, Hiu</cp:lastModifiedBy>
  <cp:revision>76</cp:revision>
  <dcterms:created xsi:type="dcterms:W3CDTF">2021-01-06T00:31:56Z</dcterms:created>
  <dcterms:modified xsi:type="dcterms:W3CDTF">2021-01-09T23:46:22Z</dcterms:modified>
</cp:coreProperties>
</file>